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9067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022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5173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8639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9236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9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3618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6618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9422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1423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4490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76EC-26CA-401D-81A9-6F1D19BE5B40}" type="datetimeFigureOut">
              <a:rPr lang="vi-VN" smtClean="0"/>
              <a:pPr/>
              <a:t>17/09/2017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A964-71F1-4F75-899F-3A8CD2D255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151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6858000" cy="3200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English 8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UNIT 2 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LIFE IN THE COUNTRYSISE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2400" b="1" dirty="0" smtClean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Arial" pitchFamily="34" charset="0"/>
              </a:rPr>
              <a:t>PERIOD 15: LOOKING BACK AND PROJECT</a:t>
            </a:r>
            <a:endParaRPr lang="en-US" sz="24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276600"/>
            <a:ext cx="49530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01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572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.VnArial" pitchFamily="34" charset="0"/>
              </a:rPr>
              <a:t>Teacher: Nguyen </a:t>
            </a:r>
            <a:r>
              <a:rPr lang="en-US" sz="2400" dirty="0" err="1" smtClean="0">
                <a:solidFill>
                  <a:srgbClr val="002060"/>
                </a:solidFill>
                <a:latin typeface=".VnArial" pitchFamily="34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.VnArial" pitchFamily="34" charset="0"/>
              </a:rPr>
              <a:t>Hien</a:t>
            </a:r>
            <a:endParaRPr lang="en-US" sz="2400" dirty="0" smtClean="0">
              <a:solidFill>
                <a:srgbClr val="002060"/>
              </a:solidFill>
              <a:latin typeface=".Vn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.VnArial" pitchFamily="34" charset="0"/>
              </a:rPr>
              <a:t>Long Bien Secondary School</a:t>
            </a:r>
            <a:endParaRPr lang="en-US" sz="2400" dirty="0">
              <a:solidFill>
                <a:srgbClr val="00206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91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Example: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4257" y="2239704"/>
            <a:ext cx="349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 wooden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 beautiful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field of wild flower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6137" y="2239704"/>
            <a:ext cx="349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/>
              <a:t>biking </a:t>
            </a:r>
            <a:r>
              <a:rPr lang="vi-VN" dirty="0"/>
              <a:t>along the </a:t>
            </a:r>
            <a:r>
              <a:rPr lang="vi-VN" dirty="0" smtClean="0"/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picking wild </a:t>
            </a:r>
            <a:r>
              <a:rPr lang="vi-VN" dirty="0" smtClean="0"/>
              <a:t>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swimming in the </a:t>
            </a:r>
            <a:r>
              <a:rPr lang="vi-VN" dirty="0" smtClean="0"/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boating on the river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730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130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7215" y="476672"/>
            <a:ext cx="410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Vocabulary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000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Use the words and phrases in the box to describe the pictures. Some words/ phrases may be used for more than one picture.</a:t>
            </a:r>
            <a:endParaRPr lang="vi-VN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3" y="2107889"/>
            <a:ext cx="2972931" cy="182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34" y="2107890"/>
            <a:ext cx="2972931" cy="18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65" y="2107891"/>
            <a:ext cx="2972931" cy="18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068" y="3933057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</a:t>
            </a:r>
            <a:r>
              <a:rPr lang="vi-VN" dirty="0" smtClean="0"/>
              <a:t>eaceful</a:t>
            </a:r>
          </a:p>
          <a:p>
            <a:r>
              <a:rPr lang="vi-VN" dirty="0"/>
              <a:t>v</a:t>
            </a:r>
            <a:r>
              <a:rPr lang="vi-VN" dirty="0" smtClean="0"/>
              <a:t>ast</a:t>
            </a:r>
          </a:p>
          <a:p>
            <a:r>
              <a:rPr lang="vi-VN" dirty="0"/>
              <a:t>q</a:t>
            </a:r>
            <a:r>
              <a:rPr lang="vi-VN" dirty="0" smtClean="0"/>
              <a:t>uiet</a:t>
            </a:r>
          </a:p>
          <a:p>
            <a:r>
              <a:rPr lang="vi-VN" dirty="0"/>
              <a:t>p</a:t>
            </a:r>
            <a:r>
              <a:rPr lang="vi-VN" dirty="0" smtClean="0"/>
              <a:t>asture</a:t>
            </a:r>
          </a:p>
          <a:p>
            <a:r>
              <a:rPr lang="vi-VN" dirty="0"/>
              <a:t>p</a:t>
            </a:r>
            <a:r>
              <a:rPr lang="vi-VN" dirty="0" smtClean="0"/>
              <a:t>addy field</a:t>
            </a:r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3671900" y="3933057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q</a:t>
            </a:r>
            <a:r>
              <a:rPr lang="vi-VN" dirty="0" smtClean="0"/>
              <a:t>uiet</a:t>
            </a:r>
          </a:p>
          <a:p>
            <a:r>
              <a:rPr lang="vi-VN" dirty="0" smtClean="0"/>
              <a:t>colourful</a:t>
            </a:r>
          </a:p>
          <a:p>
            <a:r>
              <a:rPr lang="vi-VN" dirty="0" smtClean="0"/>
              <a:t>paddy field</a:t>
            </a:r>
            <a:endParaRPr lang="vi-VN" dirty="0"/>
          </a:p>
          <a:p>
            <a:r>
              <a:rPr lang="vi-VN" dirty="0"/>
              <a:t>h</a:t>
            </a:r>
            <a:r>
              <a:rPr lang="vi-VN" dirty="0" smtClean="0"/>
              <a:t>arvest time</a:t>
            </a:r>
          </a:p>
          <a:p>
            <a:r>
              <a:rPr lang="vi-VN" dirty="0" smtClean="0"/>
              <a:t>rice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6649930" y="3933057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</a:t>
            </a:r>
            <a:r>
              <a:rPr lang="vi-VN" dirty="0" smtClean="0"/>
              <a:t>eaceful</a:t>
            </a:r>
          </a:p>
          <a:p>
            <a:r>
              <a:rPr lang="vi-VN" dirty="0"/>
              <a:t>v</a:t>
            </a:r>
            <a:r>
              <a:rPr lang="vi-VN" dirty="0" smtClean="0"/>
              <a:t>ast</a:t>
            </a:r>
          </a:p>
          <a:p>
            <a:r>
              <a:rPr lang="vi-VN" dirty="0"/>
              <a:t>q</a:t>
            </a:r>
            <a:r>
              <a:rPr lang="vi-VN" dirty="0" smtClean="0"/>
              <a:t>uiet</a:t>
            </a:r>
          </a:p>
          <a:p>
            <a:r>
              <a:rPr lang="vi-VN" dirty="0"/>
              <a:t>n</a:t>
            </a:r>
            <a:r>
              <a:rPr lang="vi-VN" dirty="0" smtClean="0"/>
              <a:t>omadic life</a:t>
            </a:r>
          </a:p>
          <a:p>
            <a:r>
              <a:rPr lang="vi-VN" dirty="0"/>
              <a:t>i</a:t>
            </a:r>
            <a:r>
              <a:rPr lang="vi-VN" dirty="0" smtClean="0"/>
              <a:t>nconvenient</a:t>
            </a:r>
          </a:p>
          <a:p>
            <a:r>
              <a:rPr lang="vi-VN" dirty="0"/>
              <a:t>g</a:t>
            </a:r>
            <a:r>
              <a:rPr lang="vi-VN" dirty="0" smtClean="0"/>
              <a:t>er </a:t>
            </a:r>
          </a:p>
          <a:p>
            <a:r>
              <a:rPr lang="vi-VN" dirty="0"/>
              <a:t>p</a:t>
            </a:r>
            <a:r>
              <a:rPr lang="vi-VN" dirty="0" smtClean="0"/>
              <a:t>asture</a:t>
            </a:r>
          </a:p>
          <a:p>
            <a:r>
              <a:rPr lang="vi-VN" dirty="0"/>
              <a:t>c</a:t>
            </a:r>
            <a:r>
              <a:rPr lang="vi-VN" dirty="0" smtClean="0"/>
              <a:t>attle</a:t>
            </a:r>
          </a:p>
          <a:p>
            <a:r>
              <a:rPr lang="vi-VN" dirty="0"/>
              <a:t>h</a:t>
            </a:r>
            <a:r>
              <a:rPr lang="vi-VN" dirty="0" smtClean="0"/>
              <a:t>orses </a:t>
            </a:r>
          </a:p>
        </p:txBody>
      </p:sp>
    </p:spTree>
    <p:extLst>
      <p:ext uri="{BB962C8B-B14F-4D97-AF65-F5344CB8AC3E}">
        <p14:creationId xmlns="" xmlns:p14="http://schemas.microsoft.com/office/powerpoint/2010/main" val="2570329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Look at each picture and write a sentence describing what each person is doing. Use the verbs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brackets.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558"/>
            <a:ext cx="2762250" cy="18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1184558"/>
            <a:ext cx="2828925" cy="18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184558"/>
            <a:ext cx="2828925" cy="18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http://s.sachmem.com/public/images/TA8T1SHS/U2-L7-2-4-bngklfmseudavox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1"/>
            <a:ext cx="2762250" cy="18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3789040"/>
            <a:ext cx="2828924" cy="18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789042"/>
            <a:ext cx="2828925" cy="18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2996952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/>
              <a:t>1. (ride) </a:t>
            </a:r>
            <a:endParaRPr lang="vi-VN" sz="1600" dirty="0"/>
          </a:p>
        </p:txBody>
      </p:sp>
      <p:sp>
        <p:nvSpPr>
          <p:cNvPr id="14" name="Rectangle 13"/>
          <p:cNvSpPr/>
          <p:nvPr/>
        </p:nvSpPr>
        <p:spPr>
          <a:xfrm>
            <a:off x="799405" y="2996952"/>
            <a:ext cx="1962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boy is riding a horse.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7536" y="2996952"/>
            <a:ext cx="982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/>
              <a:t>2</a:t>
            </a:r>
            <a:r>
              <a:rPr lang="vi-VN" sz="1600" dirty="0" smtClean="0"/>
              <a:t>. (herd) </a:t>
            </a:r>
            <a:endParaRPr lang="vi-VN" sz="1600" dirty="0"/>
          </a:p>
        </p:txBody>
      </p:sp>
      <p:sp>
        <p:nvSpPr>
          <p:cNvPr id="22" name="Rectangle 21"/>
          <p:cNvSpPr/>
          <p:nvPr/>
        </p:nvSpPr>
        <p:spPr>
          <a:xfrm>
            <a:off x="4023617" y="2996952"/>
            <a:ext cx="1962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man is herding his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/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5075" y="2996952"/>
            <a:ext cx="982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/>
              <a:t>3. (pick) </a:t>
            </a:r>
            <a:endParaRPr lang="vi-VN" sz="1600" dirty="0"/>
          </a:p>
        </p:txBody>
      </p:sp>
      <p:sp>
        <p:nvSpPr>
          <p:cNvPr id="24" name="Rectangle 23"/>
          <p:cNvSpPr/>
          <p:nvPr/>
        </p:nvSpPr>
        <p:spPr>
          <a:xfrm>
            <a:off x="7181155" y="2996951"/>
            <a:ext cx="1962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girl is picking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apples (from an apple tree).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229" y="5601436"/>
            <a:ext cx="2044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boy is flying a kite.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601436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/>
              <a:t>4</a:t>
            </a:r>
            <a:r>
              <a:rPr lang="vi-VN" sz="1600" dirty="0" smtClean="0"/>
              <a:t>. (fly) </a:t>
            </a:r>
            <a:endParaRPr lang="vi-VN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315074" y="5601436"/>
            <a:ext cx="1137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/>
              <a:t>6</a:t>
            </a:r>
            <a:r>
              <a:rPr lang="vi-VN" sz="1600" dirty="0" smtClean="0"/>
              <a:t>. (collect) </a:t>
            </a:r>
            <a:endParaRPr lang="vi-VN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157537" y="5601436"/>
            <a:ext cx="155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/>
              <a:t>5</a:t>
            </a:r>
            <a:r>
              <a:rPr lang="vi-VN" sz="1600" dirty="0" smtClean="0"/>
              <a:t>. (run around) </a:t>
            </a:r>
            <a:endParaRPr lang="vi-VN" sz="1600" dirty="0"/>
          </a:p>
        </p:txBody>
      </p:sp>
      <p:sp>
        <p:nvSpPr>
          <p:cNvPr id="16" name="Rectangle 15"/>
          <p:cNvSpPr/>
          <p:nvPr/>
        </p:nvSpPr>
        <p:spPr>
          <a:xfrm>
            <a:off x="3157537" y="5877272"/>
            <a:ext cx="28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children are running around in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fields / countryside.</a:t>
            </a:r>
            <a:endParaRPr lang="vi-V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15075" y="5877272"/>
            <a:ext cx="2828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woman is collecting water from the river.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8089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Look at the pictures and complete the sentences, using suitable comparative forms of the adverbs in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brackets.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://s.sachmem.com/public/images/TA8T1SHS/U2-L7-3-1-jvesoixdcklwqat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05"/>
            <a:ext cx="4272409" cy="202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32830"/>
            <a:ext cx="4272409" cy="202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27984" y="206294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A lion runs __________ a horse. (fast)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4323873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 Wall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built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White House. (early)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206294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faster than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2620" y="429309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earlier than</a:t>
            </a:r>
          </a:p>
        </p:txBody>
      </p:sp>
    </p:spTree>
    <p:extLst>
      <p:ext uri="{BB962C8B-B14F-4D97-AF65-F5344CB8AC3E}">
        <p14:creationId xmlns="" xmlns:p14="http://schemas.microsoft.com/office/powerpoint/2010/main" val="3189684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4229113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87" y="476672"/>
            <a:ext cx="4229113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98" y="3390296"/>
            <a:ext cx="4228201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04227" y="2492672"/>
            <a:ext cx="4229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racing driver drives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normal motorist. (skillfully)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2492672"/>
            <a:ext cx="4229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Homes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city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often _______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furnished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those in the countryside. (well)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5406296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house is 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decorated at New Year 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during the year. (beautifully)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1840" y="248360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better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709" y="276251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</a:rPr>
              <a:t>than</a:t>
            </a:r>
            <a:endParaRPr lang="vi-VN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277163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more skillfully than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6923" y="539091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more </a:t>
            </a:r>
            <a:r>
              <a:rPr lang="vi-VN" b="1" i="1" dirty="0" smtClean="0">
                <a:solidFill>
                  <a:srgbClr val="FF0000"/>
                </a:solidFill>
              </a:rPr>
              <a:t>beautifully</a:t>
            </a:r>
            <a:endParaRPr lang="vi-VN" b="1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6005" y="568329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than</a:t>
            </a:r>
          </a:p>
        </p:txBody>
      </p:sp>
    </p:spTree>
    <p:extLst>
      <p:ext uri="{BB962C8B-B14F-4D97-AF65-F5344CB8AC3E}">
        <p14:creationId xmlns="" xmlns:p14="http://schemas.microsoft.com/office/powerpoint/2010/main" val="1232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Read the situations and complete the sentences with suitable forms of the adverbs in brackets.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8455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horse can run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80km/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a camel can only run 12km/hr. (fast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horse can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 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 survey, 75% of the population in the countryside are happy with their life. This rate in the city is only 47%. (happily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 startAt="2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People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countryside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live 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Unlike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other jobs, farmers depend heavily on the weather. (heavily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 startAt="3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Farmers depend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both bad at swimming but I’m better than my sister. (badly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 startAt="4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My sister swims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002" y="1700808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faster than a camel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4272" y="306896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happily than those in the city</a:t>
            </a:r>
            <a:endParaRPr lang="vi-VN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4149080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heavily on the weather than people in many other jobs</a:t>
            </a:r>
            <a:endParaRPr lang="vi-VN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1774" y="5291916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worse than I do</a:t>
            </a:r>
          </a:p>
        </p:txBody>
      </p:sp>
    </p:spTree>
    <p:extLst>
      <p:ext uri="{BB962C8B-B14F-4D97-AF65-F5344CB8AC3E}">
        <p14:creationId xmlns="" xmlns:p14="http://schemas.microsoft.com/office/powerpoint/2010/main" val="2597581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0000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Work in groups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planning a trip to the countryside. Work together and answer the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 during the trip to the countryside?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Write the answer in the table below.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526" y="476672"/>
            <a:ext cx="5472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communication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7996666"/>
              </p:ext>
            </p:extLst>
          </p:nvPr>
        </p:nvGraphicFramePr>
        <p:xfrm>
          <a:off x="1619672" y="335699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Person’s name</a:t>
                      </a:r>
                      <a:endParaRPr lang="vi-VN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vi-VN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endParaRPr lang="vi-VN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endParaRPr lang="vi-VN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endParaRPr lang="vi-VN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endParaRPr lang="vi-VN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" y="551723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Report your findings to the class.</a:t>
            </a:r>
            <a:endParaRPr lang="en-US" sz="3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84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7988369"/>
              </p:ext>
            </p:extLst>
          </p:nvPr>
        </p:nvGraphicFramePr>
        <p:xfrm>
          <a:off x="1502911" y="1700808"/>
          <a:ext cx="6309449" cy="32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/>
                <a:gridCol w="792088"/>
                <a:gridCol w="792088"/>
                <a:gridCol w="957193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vi-VN" sz="1800" b="1" i="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Finished! Now I can...</a:t>
                      </a:r>
                      <a:endParaRPr lang="vi-VN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i="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vi-VN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i="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✔✔</a:t>
                      </a:r>
                      <a:endParaRPr lang="vi-VN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i="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✔✔✔</a:t>
                      </a:r>
                      <a:endParaRPr lang="vi-VN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61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use words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phrases</a:t>
                      </a: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 to describe life in the countryside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use  comparative forms of adverbs of manner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pronounce words containing cluster /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and /cl/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corectly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isolation and in sentences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and write about life in the countryside and ways it has 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58077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" y="140000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Work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groups of four or five. Take turns to draw a group picture of a place you would like to live in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countryside. Then make a list of: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4470" y="476672"/>
            <a:ext cx="2655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project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07888"/>
            <a:ext cx="914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you have in your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you can do there</a:t>
            </a: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" y="275421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your drawing to the class and talk about it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13" y="3284984"/>
            <a:ext cx="5706374" cy="295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6016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627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Tong Xuan Hau</cp:lastModifiedBy>
  <cp:revision>14</cp:revision>
  <dcterms:created xsi:type="dcterms:W3CDTF">2016-09-20T23:18:02Z</dcterms:created>
  <dcterms:modified xsi:type="dcterms:W3CDTF">2017-09-17T07:00:04Z</dcterms:modified>
</cp:coreProperties>
</file>